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81782-9D16-4305-96F3-1C75DED6ADC6}" type="datetimeFigureOut">
              <a:rPr lang="en-ID" smtClean="0"/>
              <a:pPr/>
              <a:t>8/14/2019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EA753-4D1B-41FD-8957-FDC00B8B9CA5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580011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A753-4D1B-41FD-8957-FDC00B8B9CA5}" type="slidenum">
              <a:rPr lang="en-ID" smtClean="0"/>
              <a:pPr/>
              <a:t>1</a:t>
            </a:fld>
            <a:endParaRPr lang="en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2414F8-D984-459D-984D-20D05BED7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02849F-CFDD-48A7-BD65-7B517AEA7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6FF8F2-627D-43CD-BC2C-897E4C6E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108F-6B14-470A-8BAD-4CB3ABE59B81}" type="datetime1">
              <a:rPr lang="en-ID" smtClean="0"/>
              <a:t>8/14/2019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A1C50B-279F-4AA9-BFA5-E992BF8BE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CB8B46-D990-4CDE-984F-4F17DDF5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133908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32654D-DFF2-4B04-AF9F-7D854D29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2950EF-56C4-4583-81C6-24E8D2417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DC7BAF-8255-42AA-85D2-A9A4072DC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543F-60FC-4B2A-8205-AF549F3951CA}" type="datetime1">
              <a:rPr lang="en-ID" smtClean="0"/>
              <a:t>8/14/2019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65A30D-3828-4602-92AB-7A973105E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4D1A6A-309B-4879-A110-53BCE45A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3109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61F2B8D-7CB2-4C3A-AE98-C07E86B3B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F4CDEC5-442A-4EF9-8C99-1FE35EFBF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16656F-DAFF-4ECD-9E9C-06528065A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ADCF-64DC-4894-B702-386DC4D2FC96}" type="datetime1">
              <a:rPr lang="en-ID" smtClean="0"/>
              <a:t>8/14/2019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AC4D8C-84E2-43D5-9828-FF1F8591E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99E819-873B-4651-B6E5-C2FE77D4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368514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58240E-1297-4F69-BE8B-8F0ECFF46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9A65AC-7DE8-4896-858B-E92C22300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57730C-F09B-4D57-AD24-3900AA94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7062-0701-4C99-8018-AF0887D5FA85}" type="datetime1">
              <a:rPr lang="en-ID" smtClean="0"/>
              <a:t>8/14/2019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18E214-2ADD-4953-9843-D84C45CC4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C13C20-42CE-416D-8C66-62BF7B7C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2352426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BADEE1-A0C2-4492-8480-1CDB90332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D0D20BB-2498-4468-874A-ACD72FC20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C5B920-89FF-4BF2-AA92-A4AB22EA8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0420-F207-4689-803B-7D31312059C4}" type="datetime1">
              <a:rPr lang="en-ID" smtClean="0"/>
              <a:t>8/14/2019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4A27C8-A1AB-47C2-82A1-B17550E0C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2F1D66-06FF-486C-A6BA-56299778F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321869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A96887-1D46-42FE-ABD6-37FB436AD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C143-97E8-44A5-B010-06B646472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B7CEF42-6D9D-41BB-99FE-6A4E27B3F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5D25C9-17C7-46E5-864B-EF82B9F31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401D-FAE7-4A4E-849B-6FD7FFE537CC}" type="datetime1">
              <a:rPr lang="en-ID" smtClean="0"/>
              <a:t>8/14/2019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CFAE921-8576-4876-9E02-D681ECE09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897686-0536-43D9-A2CD-F4122B249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252998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9CBB3D-FF61-4C5B-97F1-DCCE17E67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E2C410-A71F-4410-88FE-6DEB6FF41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CBEB2F1-AA55-4243-B9F6-9E1EADF49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F500BC3-A264-4DF3-9FBA-B70B9F79A3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01C71C-DDFE-49CC-AB03-E05D7749F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78E2E28-6A8C-48C9-B9B7-2E0A20A2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D1F8-0A05-4E7D-81F7-E279E137179F}" type="datetime1">
              <a:rPr lang="en-ID" smtClean="0"/>
              <a:t>8/14/2019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30C714F-52BC-47D2-ACB4-A53D5249C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071107E-E115-486F-A65D-D8BA9C83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91263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906CBE-2640-4DA5-9D85-8BC17BDDE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7377475-F8CD-4AFD-A0D4-35D2C5847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C73-C776-417F-A91A-F0D7347D69B4}" type="datetime1">
              <a:rPr lang="en-ID" smtClean="0"/>
              <a:t>8/14/2019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CC63235-D581-4D0E-8AC5-1CF4CD46C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0B5BAA-C3CB-42A1-91C7-E6D6BD914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301890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7ADF3F4-6FB7-4C54-9CB3-04C99BAA1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1372-5D9B-4230-B06D-029BCC82B280}" type="datetime1">
              <a:rPr lang="en-ID" smtClean="0"/>
              <a:t>8/14/2019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D42B5FE-BD63-4B74-B2C8-B46E66F3D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552B2B4-F65A-4658-8171-30B6FDAF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131785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F3F8BA-4684-4E04-8CBA-2A6F0D0D7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5A7FAA-3742-4C4C-A84F-56F3ADBCA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5E843D1-117F-4FAF-81A6-40C6B723E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C7FF30E-791A-4D73-B3F8-59323EEF8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F4CE-58EE-49BB-8A81-D1000BA1AA65}" type="datetime1">
              <a:rPr lang="en-ID" smtClean="0"/>
              <a:t>8/14/2019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DCB1FD3-A6FB-4EA4-808D-3DF05C17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665477-0AF4-462E-A712-A421E31F5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143461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797E57-68C7-445C-ADEB-9CB82EBCB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D9DFAF9-777A-46BE-8630-0356513CE6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37CF30D-DD07-4829-BA98-2825B82F2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32791C1-01E8-4098-AF80-1B293F9D9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D9D2-8C33-467F-9D6E-A335815C5148}" type="datetime1">
              <a:rPr lang="en-ID" smtClean="0"/>
              <a:t>8/14/2019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EE7E53D-FBFB-47F4-A931-2F184F550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E44F08-09DE-4196-A5F9-7FE636B7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418531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050EC89-9035-4CAA-9F3C-426B63A34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253155F-F597-4D10-953A-A6C941108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CA428C-2C32-4CD1-8A35-A904183BD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FF133-9D21-48AD-B354-CCD4FAFD8CB6}" type="datetime1">
              <a:rPr lang="en-ID" smtClean="0"/>
              <a:t>8/14/2019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8B854C-06CA-4234-84C9-2C951720C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Dinas Kominfo Kota Batam - 2019</a:t>
            </a:r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346DD1-F4BF-41B9-B5DD-1EEB2D8CF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C93EE-D8C2-4D60-B5AA-A5C68B7D941F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64131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CE9A32-45C1-4B12-841A-A6DD1AFF57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Petunjuk Penambahan Sertifikat Digital ke OS Mobile Phone</a:t>
            </a:r>
            <a:endParaRPr lang="en-ID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816E56F-4B18-42FB-852A-1122D9BC5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742" y="5297714"/>
            <a:ext cx="8171543" cy="11938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id-ID" sz="2000" dirty="0">
                <a:latin typeface="Consolas" panose="020B0609020204030204" pitchFamily="49" charset="0"/>
              </a:rPr>
              <a:t>Pemerintah Kota Batam</a:t>
            </a:r>
          </a:p>
          <a:p>
            <a:pPr algn="l">
              <a:lnSpc>
                <a:spcPct val="100000"/>
              </a:lnSpc>
            </a:pPr>
            <a:r>
              <a:rPr lang="id-ID" sz="2000" dirty="0">
                <a:latin typeface="Consolas" panose="020B0609020204030204" pitchFamily="49" charset="0"/>
              </a:rPr>
              <a:t>Dinas Komunikasi dan Informatika </a:t>
            </a:r>
          </a:p>
          <a:p>
            <a:pPr algn="l">
              <a:lnSpc>
                <a:spcPct val="100000"/>
              </a:lnSpc>
            </a:pPr>
            <a:r>
              <a:rPr lang="id-ID" sz="2000" dirty="0">
                <a:latin typeface="Consolas" panose="020B0609020204030204" pitchFamily="49" charset="0"/>
              </a:rPr>
              <a:t>2019</a:t>
            </a:r>
            <a:endParaRPr lang="en-ID" sz="2000" dirty="0">
              <a:latin typeface="Consolas" panose="020B0609020204030204" pitchFamily="49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BCD6BC0-99C5-4245-8B1B-3A3F8EF126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7" y="5384800"/>
            <a:ext cx="796288" cy="1092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9748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b="1" dirty="0" smtClean="0"/>
              <a:t>Cara Pertama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137" y="1525179"/>
            <a:ext cx="10515600" cy="4351338"/>
          </a:xfrm>
        </p:spPr>
        <p:txBody>
          <a:bodyPr/>
          <a:lstStyle/>
          <a:p>
            <a:r>
              <a:rPr lang="en-US" dirty="0" err="1" smtClean="0"/>
              <a:t>Setelah</a:t>
            </a:r>
            <a:r>
              <a:rPr lang="en-US" dirty="0" smtClean="0"/>
              <a:t> file P12 </a:t>
            </a:r>
            <a:r>
              <a:rPr lang="en-US" dirty="0" err="1" smtClean="0"/>
              <a:t>didapatkan</a:t>
            </a:r>
            <a:r>
              <a:rPr lang="en-US" dirty="0" smtClean="0"/>
              <a:t>, </a:t>
            </a:r>
            <a:r>
              <a:rPr lang="en-US" dirty="0" err="1" smtClean="0"/>
              <a:t>ikuti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5452" y="2158910"/>
            <a:ext cx="3590925" cy="413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17520" y="2207623"/>
            <a:ext cx="796834" cy="770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2875" y="2268175"/>
            <a:ext cx="3609975" cy="3209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Right Arrow 9"/>
          <p:cNvSpPr/>
          <p:nvPr/>
        </p:nvSpPr>
        <p:spPr>
          <a:xfrm>
            <a:off x="4911634" y="3657600"/>
            <a:ext cx="927463" cy="82296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83234" y="4937760"/>
            <a:ext cx="2717075" cy="4441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782410" y="5843274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50725" y="5827466"/>
            <a:ext cx="312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Pilih</a:t>
            </a:r>
            <a:r>
              <a:rPr lang="en-US" dirty="0"/>
              <a:t> menu </a:t>
            </a:r>
            <a:r>
              <a:rPr lang="en-US" b="1" dirty="0" smtClean="0"/>
              <a:t>Additional Settings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8" name="Arc 17"/>
          <p:cNvSpPr/>
          <p:nvPr/>
        </p:nvSpPr>
        <p:spPr>
          <a:xfrm rot="11059378">
            <a:off x="6691607" y="4704242"/>
            <a:ext cx="1669746" cy="1742885"/>
          </a:xfrm>
          <a:prstGeom prst="arc">
            <a:avLst>
              <a:gd name="adj1" fmla="val 19809409"/>
              <a:gd name="adj2" fmla="val 770594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78428" y="3092975"/>
            <a:ext cx="20510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Pilih</a:t>
            </a:r>
            <a:r>
              <a:rPr lang="en-US" dirty="0"/>
              <a:t> menu </a:t>
            </a:r>
            <a:r>
              <a:rPr lang="en-US" b="1" dirty="0" smtClean="0"/>
              <a:t>Settings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030604" y="3101611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1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3600" b="1" dirty="0" smtClean="0"/>
              <a:t>Cara Pertama (Lanj.)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7750" y="1774780"/>
            <a:ext cx="3695700" cy="3648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136469" y="3892731"/>
            <a:ext cx="2717075" cy="4441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96291" y="4886941"/>
            <a:ext cx="19766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Pilih</a:t>
            </a:r>
            <a:r>
              <a:rPr lang="en-US" dirty="0"/>
              <a:t> menu </a:t>
            </a:r>
            <a:r>
              <a:rPr lang="en-US" b="1" dirty="0" smtClean="0"/>
              <a:t>Privacy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Arc 6"/>
          <p:cNvSpPr/>
          <p:nvPr/>
        </p:nvSpPr>
        <p:spPr>
          <a:xfrm rot="11059378">
            <a:off x="2276362" y="3672276"/>
            <a:ext cx="1669746" cy="1742885"/>
          </a:xfrm>
          <a:prstGeom prst="arc">
            <a:avLst>
              <a:gd name="adj1" fmla="val 19809409"/>
              <a:gd name="adj2" fmla="val 770594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19415" y="4824372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3</a:t>
            </a:r>
            <a:endParaRPr lang="en-US" sz="1400" b="1" dirty="0"/>
          </a:p>
        </p:txBody>
      </p:sp>
      <p:sp>
        <p:nvSpPr>
          <p:cNvPr id="9" name="Right Arrow 8"/>
          <p:cNvSpPr/>
          <p:nvPr/>
        </p:nvSpPr>
        <p:spPr>
          <a:xfrm>
            <a:off x="5107577" y="2873828"/>
            <a:ext cx="927463" cy="82296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5236" y="1639253"/>
            <a:ext cx="3629025" cy="3762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742760" y="5313661"/>
            <a:ext cx="36361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Pilih</a:t>
            </a:r>
            <a:r>
              <a:rPr lang="en-US" dirty="0"/>
              <a:t> menu </a:t>
            </a:r>
            <a:r>
              <a:rPr lang="en-US" b="1" dirty="0" smtClean="0"/>
              <a:t>Encryption &amp; credentials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Arc 10"/>
          <p:cNvSpPr/>
          <p:nvPr/>
        </p:nvSpPr>
        <p:spPr>
          <a:xfrm rot="11059378">
            <a:off x="7222831" y="4098996"/>
            <a:ext cx="1669746" cy="1742885"/>
          </a:xfrm>
          <a:prstGeom prst="arc">
            <a:avLst>
              <a:gd name="adj1" fmla="val 19809409"/>
              <a:gd name="adj2" fmla="val 770594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65884" y="5251092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4</a:t>
            </a:r>
            <a:endParaRPr lang="en-US" sz="1400" b="1" dirty="0"/>
          </a:p>
        </p:txBody>
      </p:sp>
      <p:sp>
        <p:nvSpPr>
          <p:cNvPr id="13" name="Rectangle 12"/>
          <p:cNvSpPr/>
          <p:nvPr/>
        </p:nvSpPr>
        <p:spPr>
          <a:xfrm>
            <a:off x="6696892" y="4175759"/>
            <a:ext cx="2717075" cy="4441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Cara Pertama (Lanj.)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397" y="1591628"/>
            <a:ext cx="3581400" cy="4772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5238205" y="3370216"/>
            <a:ext cx="927463" cy="82296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30234" y="5104655"/>
            <a:ext cx="31298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Pilih</a:t>
            </a:r>
            <a:r>
              <a:rPr lang="en-US" dirty="0"/>
              <a:t> menu </a:t>
            </a:r>
            <a:r>
              <a:rPr lang="en-US" b="1" dirty="0" smtClean="0"/>
              <a:t>Trusted Credentials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Arc 6"/>
          <p:cNvSpPr/>
          <p:nvPr/>
        </p:nvSpPr>
        <p:spPr>
          <a:xfrm rot="11059378">
            <a:off x="1710305" y="3889990"/>
            <a:ext cx="1669746" cy="1742885"/>
          </a:xfrm>
          <a:prstGeom prst="arc">
            <a:avLst>
              <a:gd name="adj1" fmla="val 19205784"/>
              <a:gd name="adj2" fmla="val 1474019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53358" y="5042086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5</a:t>
            </a:r>
            <a:endParaRPr lang="en-US" sz="1400" b="1" dirty="0"/>
          </a:p>
        </p:txBody>
      </p:sp>
      <p:sp>
        <p:nvSpPr>
          <p:cNvPr id="9" name="Rectangle 8"/>
          <p:cNvSpPr/>
          <p:nvPr/>
        </p:nvSpPr>
        <p:spPr>
          <a:xfrm>
            <a:off x="1145177" y="3914501"/>
            <a:ext cx="2717075" cy="4441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8116" y="1532573"/>
            <a:ext cx="3629025" cy="3609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8051914" y="5296243"/>
            <a:ext cx="316304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smtClean="0"/>
              <a:t>file P12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err="1" smtClean="0"/>
              <a:t>install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2" name="Arc 11"/>
          <p:cNvSpPr/>
          <p:nvPr/>
        </p:nvSpPr>
        <p:spPr>
          <a:xfrm rot="11059378">
            <a:off x="7531985" y="4081578"/>
            <a:ext cx="1669746" cy="1742885"/>
          </a:xfrm>
          <a:prstGeom prst="arc">
            <a:avLst>
              <a:gd name="adj1" fmla="val 19205784"/>
              <a:gd name="adj2" fmla="val 21508651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75038" y="5233674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6</a:t>
            </a:r>
            <a:endParaRPr lang="en-US" sz="1400" b="1" dirty="0"/>
          </a:p>
        </p:txBody>
      </p:sp>
      <p:sp>
        <p:nvSpPr>
          <p:cNvPr id="14" name="Rectangle 13"/>
          <p:cNvSpPr/>
          <p:nvPr/>
        </p:nvSpPr>
        <p:spPr>
          <a:xfrm>
            <a:off x="6858000" y="2730137"/>
            <a:ext cx="1698171" cy="21945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Cara Pertama (Lanj.)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6230" y="1999977"/>
            <a:ext cx="356235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56954" y="5466060"/>
            <a:ext cx="234070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Masukkan</a:t>
            </a:r>
            <a:r>
              <a:rPr lang="en-US" dirty="0" smtClean="0"/>
              <a:t> password</a:t>
            </a:r>
          </a:p>
          <a:p>
            <a:r>
              <a:rPr lang="en-US" dirty="0" smtClean="0"/>
              <a:t>file P12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smtClean="0"/>
              <a:t>&gt; </a:t>
            </a:r>
            <a:r>
              <a:rPr lang="en-US" dirty="0" err="1" smtClean="0"/>
              <a:t>Klik</a:t>
            </a:r>
            <a:r>
              <a:rPr lang="en-US" dirty="0" smtClean="0"/>
              <a:t> Ok.</a:t>
            </a:r>
            <a:endParaRPr lang="en-US" dirty="0"/>
          </a:p>
        </p:txBody>
      </p:sp>
      <p:sp>
        <p:nvSpPr>
          <p:cNvPr id="6" name="Arc 5"/>
          <p:cNvSpPr/>
          <p:nvPr/>
        </p:nvSpPr>
        <p:spPr>
          <a:xfrm rot="11059378">
            <a:off x="2137025" y="4251395"/>
            <a:ext cx="1669746" cy="1742885"/>
          </a:xfrm>
          <a:prstGeom prst="arc">
            <a:avLst>
              <a:gd name="adj1" fmla="val 19205784"/>
              <a:gd name="adj2" fmla="val 1241565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80078" y="5403491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7</a:t>
            </a:r>
            <a:endParaRPr lang="en-US" sz="1400" b="1" dirty="0"/>
          </a:p>
        </p:txBody>
      </p:sp>
      <p:sp>
        <p:nvSpPr>
          <p:cNvPr id="8" name="Rectangle 7"/>
          <p:cNvSpPr/>
          <p:nvPr/>
        </p:nvSpPr>
        <p:spPr>
          <a:xfrm>
            <a:off x="1175658" y="3226526"/>
            <a:ext cx="2926079" cy="15675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238205" y="3370216"/>
            <a:ext cx="927463" cy="82296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3015" y="1341801"/>
            <a:ext cx="3514725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rc 11"/>
          <p:cNvSpPr/>
          <p:nvPr/>
        </p:nvSpPr>
        <p:spPr>
          <a:xfrm rot="11059378">
            <a:off x="9264991" y="4482172"/>
            <a:ext cx="1669746" cy="1742885"/>
          </a:xfrm>
          <a:prstGeom prst="arc">
            <a:avLst>
              <a:gd name="adj1" fmla="val 19205784"/>
              <a:gd name="adj2" fmla="val 1241565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197091" y="4625682"/>
            <a:ext cx="90762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b="1" dirty="0" smtClean="0"/>
              <a:t>OK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8767963" y="4602302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8</a:t>
            </a:r>
            <a:endParaRPr lang="en-US" sz="1400" b="1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Cara Pertama (Lanj.)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136" y="1592580"/>
            <a:ext cx="3335031" cy="4612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515291" y="5238206"/>
            <a:ext cx="2638698" cy="8621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/>
          <p:cNvSpPr/>
          <p:nvPr/>
        </p:nvSpPr>
        <p:spPr>
          <a:xfrm rot="11059378">
            <a:off x="2689896" y="2994716"/>
            <a:ext cx="3310270" cy="3429893"/>
          </a:xfrm>
          <a:prstGeom prst="arc">
            <a:avLst>
              <a:gd name="adj1" fmla="val 20318131"/>
              <a:gd name="adj2" fmla="val 5761715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0101" y="2969444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9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68634" y="3402129"/>
            <a:ext cx="264380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File P12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terinstall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Handphone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8953" y="1582374"/>
            <a:ext cx="36385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5717173" y="1580606"/>
            <a:ext cx="3204757" cy="12540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316" y="1632857"/>
            <a:ext cx="3137776" cy="4888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745" y="1047614"/>
            <a:ext cx="35623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44582" y="5512525"/>
            <a:ext cx="3265715" cy="4441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20138" y="4717128"/>
            <a:ext cx="1980029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Buka</a:t>
            </a:r>
            <a:r>
              <a:rPr lang="en-US" dirty="0" smtClean="0"/>
              <a:t> file manager </a:t>
            </a:r>
          </a:p>
          <a:p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handphone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Anda</a:t>
            </a:r>
            <a:r>
              <a:rPr lang="en-US" dirty="0" smtClean="0"/>
              <a:t>.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</a:p>
          <a:p>
            <a:r>
              <a:rPr lang="en-US" dirty="0" smtClean="0"/>
              <a:t>file P12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Arc 8"/>
          <p:cNvSpPr/>
          <p:nvPr/>
        </p:nvSpPr>
        <p:spPr>
          <a:xfrm rot="11059378">
            <a:off x="3778591" y="4364605"/>
            <a:ext cx="1669746" cy="1742885"/>
          </a:xfrm>
          <a:prstGeom prst="arc">
            <a:avLst>
              <a:gd name="adj1" fmla="val 19809409"/>
              <a:gd name="adj2" fmla="val 3971681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26592" y="4197355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</a:t>
            </a:r>
            <a:endParaRPr lang="en-US" sz="1400" b="1" dirty="0"/>
          </a:p>
        </p:txBody>
      </p:sp>
      <p:sp>
        <p:nvSpPr>
          <p:cNvPr id="11" name="Arc 10"/>
          <p:cNvSpPr/>
          <p:nvPr/>
        </p:nvSpPr>
        <p:spPr>
          <a:xfrm rot="11059378">
            <a:off x="4858455" y="1904432"/>
            <a:ext cx="1669746" cy="1742885"/>
          </a:xfrm>
          <a:prstGeom prst="arc">
            <a:avLst>
              <a:gd name="adj1" fmla="val 19809409"/>
              <a:gd name="adj2" fmla="val 5490413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57815" y="3239410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21627" y="3301980"/>
            <a:ext cx="191590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Klik</a:t>
            </a:r>
            <a:r>
              <a:rPr lang="en-US" dirty="0" smtClean="0"/>
              <a:t> file P12 </a:t>
            </a:r>
            <a:r>
              <a:rPr lang="en-US" dirty="0" err="1" smtClean="0"/>
              <a:t>Anda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30240" y="1824443"/>
            <a:ext cx="4027714" cy="6052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5740" y="3357154"/>
            <a:ext cx="2815444" cy="2732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Cara Kedua (Lanj.)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927668" y="3997234"/>
            <a:ext cx="3326675" cy="16851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359583" y="6269328"/>
            <a:ext cx="429720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Masukkan</a:t>
            </a:r>
            <a:r>
              <a:rPr lang="en-US" dirty="0" smtClean="0"/>
              <a:t> password file P12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smtClean="0"/>
              <a:t>&gt; </a:t>
            </a:r>
            <a:r>
              <a:rPr lang="en-US" dirty="0" err="1" smtClean="0"/>
              <a:t>Klik</a:t>
            </a:r>
            <a:r>
              <a:rPr lang="en-US" dirty="0" smtClean="0"/>
              <a:t> Ok.</a:t>
            </a:r>
            <a:endParaRPr lang="en-US" dirty="0"/>
          </a:p>
        </p:txBody>
      </p:sp>
      <p:sp>
        <p:nvSpPr>
          <p:cNvPr id="19" name="Arc 18"/>
          <p:cNvSpPr/>
          <p:nvPr/>
        </p:nvSpPr>
        <p:spPr>
          <a:xfrm rot="11059378">
            <a:off x="6839654" y="5054663"/>
            <a:ext cx="1669746" cy="1742885"/>
          </a:xfrm>
          <a:prstGeom prst="arc">
            <a:avLst>
              <a:gd name="adj1" fmla="val 19205784"/>
              <a:gd name="adj2" fmla="val 1241565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982707" y="6206759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</a:t>
            </a:r>
            <a:endParaRPr lang="en-US" sz="1400" b="1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Cara </a:t>
            </a:r>
            <a:r>
              <a:rPr lang="nb-NO" b="1" dirty="0" smtClean="0"/>
              <a:t>Kedua (Lanj.)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724" y="1931535"/>
            <a:ext cx="3667125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37329" y="3027998"/>
            <a:ext cx="34956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rc 6"/>
          <p:cNvSpPr/>
          <p:nvPr/>
        </p:nvSpPr>
        <p:spPr>
          <a:xfrm rot="11059378">
            <a:off x="3739402" y="4286229"/>
            <a:ext cx="1669746" cy="1742885"/>
          </a:xfrm>
          <a:prstGeom prst="arc">
            <a:avLst>
              <a:gd name="adj1" fmla="val 19205784"/>
              <a:gd name="adj2" fmla="val 1241565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14746" y="4364425"/>
            <a:ext cx="90762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b="1" dirty="0" smtClean="0"/>
              <a:t>OK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124809" y="4354107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4</a:t>
            </a:r>
            <a:endParaRPr lang="en-US" sz="1400" b="1" dirty="0"/>
          </a:p>
        </p:txBody>
      </p:sp>
      <p:sp>
        <p:nvSpPr>
          <p:cNvPr id="10" name="Arc 9"/>
          <p:cNvSpPr/>
          <p:nvPr/>
        </p:nvSpPr>
        <p:spPr>
          <a:xfrm rot="11059378">
            <a:off x="6634878" y="1792933"/>
            <a:ext cx="3310270" cy="3429893"/>
          </a:xfrm>
          <a:prstGeom prst="arc">
            <a:avLst>
              <a:gd name="adj1" fmla="val 20318131"/>
              <a:gd name="adj2" fmla="val 5419729"/>
            </a:avLst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323827" y="1637032"/>
            <a:ext cx="371960" cy="37196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5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03720" y="2121969"/>
            <a:ext cx="264380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File P12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terinstall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Handphone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17619" y="3931921"/>
            <a:ext cx="3204757" cy="12540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57600" y="5564777"/>
            <a:ext cx="674913" cy="3614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275FD4-BA2F-4091-AB6E-7122C7AC2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id-ID" dirty="0"/>
              <a:t>~ Terima Kasih ~</a:t>
            </a:r>
            <a:endParaRPr lang="en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Dinas Kominfo Kota Batam - 2019</a:t>
            </a:r>
            <a:endParaRPr lang="en-ID"/>
          </a:p>
        </p:txBody>
      </p:sp>
    </p:spTree>
    <p:extLst>
      <p:ext uri="{BB962C8B-B14F-4D97-AF65-F5344CB8AC3E}">
        <p14:creationId xmlns="" xmlns:p14="http://schemas.microsoft.com/office/powerpoint/2010/main" val="274006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215</Words>
  <Application>Microsoft Office PowerPoint</Application>
  <PresentationFormat>Custom</PresentationFormat>
  <Paragraphs>56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Petunjuk Penambahan Sertifikat Digital ke OS Mobile Phone</vt:lpstr>
      <vt:lpstr>Cara Pertama</vt:lpstr>
      <vt:lpstr>Cara Pertama (Lanj.)</vt:lpstr>
      <vt:lpstr>Cara Pertama (Lanj.)</vt:lpstr>
      <vt:lpstr>Cara Pertama (Lanj.)</vt:lpstr>
      <vt:lpstr>Cara Pertama (Lanj.)</vt:lpstr>
      <vt:lpstr>Cara Kedua (Lanj.)</vt:lpstr>
      <vt:lpstr>Cara Kedua (Lanj.)</vt:lpstr>
      <vt:lpstr>~ Terima Kasih ~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user</cp:lastModifiedBy>
  <cp:revision>70</cp:revision>
  <dcterms:created xsi:type="dcterms:W3CDTF">2019-08-13T04:40:32Z</dcterms:created>
  <dcterms:modified xsi:type="dcterms:W3CDTF">2019-08-14T08:39:16Z</dcterms:modified>
</cp:coreProperties>
</file>